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6" r:id="rId2"/>
    <p:sldId id="275" r:id="rId3"/>
    <p:sldId id="277" r:id="rId4"/>
    <p:sldId id="270" r:id="rId5"/>
    <p:sldId id="258" r:id="rId6"/>
    <p:sldId id="260" r:id="rId7"/>
    <p:sldId id="284" r:id="rId8"/>
    <p:sldId id="264" r:id="rId9"/>
    <p:sldId id="279" r:id="rId10"/>
    <p:sldId id="282" r:id="rId11"/>
    <p:sldId id="281" r:id="rId12"/>
    <p:sldId id="285" r:id="rId13"/>
    <p:sldId id="28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>
      <p:cViewPr varScale="1">
        <p:scale>
          <a:sx n="48" d="100"/>
          <a:sy n="48" d="100"/>
        </p:scale>
        <p:origin x="1325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D949572C-1A51-46AC-A399-2B0CC345454C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2A115C80-9E4C-48C1-9105-0F3991D3D1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3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E98A-07AD-482F-A604-2B6AF07A7F9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0AB9-23D2-433B-8221-B08F3EE70C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fld id="{0AA4E98A-07AD-482F-A604-2B6AF07A7F91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fld id="{981E0AB9-23D2-433B-8221-B08F3EE7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Times New Roman" panose="02020603050405020304" pitchFamily="18" charset="0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Times New Roman" panose="02020603050405020304" pitchFamily="18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Times New Roman" panose="02020603050405020304" pitchFamily="18" charset="0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Times New Roman" panose="02020603050405020304" pitchFamily="18" charset="0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Times New Roman" panose="02020603050405020304" pitchFamily="18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Under </a:t>
            </a:r>
            <a:r>
              <a:rPr lang="en-IN" dirty="0"/>
              <a:t>the guidance of Prof. Mrs. Meena Ugale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IOT MINI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67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HARDWARE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38027"/>
            <a:ext cx="1828800" cy="126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42" y="1744216"/>
            <a:ext cx="1800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91" y="1738028"/>
            <a:ext cx="1868361" cy="1834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738028"/>
            <a:ext cx="1868362" cy="1834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06380"/>
            <a:ext cx="1828800" cy="1832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43" y="4006380"/>
            <a:ext cx="1800200" cy="1832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91" y="4006381"/>
            <a:ext cx="1871628" cy="18349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006381"/>
            <a:ext cx="1868363" cy="10081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014493"/>
            <a:ext cx="1870178" cy="8627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1946" y="35697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Arduino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9163" y="35492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TCS3200 Colour Sensor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3726" y="354926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IR Sensor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06740" y="356114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Hobbyist Servo Motors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315" y="5839325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Fibre Board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71115" y="582352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7 Segment Display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5771" y="5823524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Coloured Objects</a:t>
            </a:r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79137" y="5877272"/>
            <a:ext cx="169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</a:rPr>
              <a:t>Jumper Wires &amp;</a:t>
            </a:r>
          </a:p>
          <a:p>
            <a:r>
              <a:rPr lang="en-IN" dirty="0" smtClean="0">
                <a:latin typeface="Times New Roman" panose="02020603050405020304" pitchFamily="18" charset="0"/>
              </a:rPr>
              <a:t>USB cable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9149"/>
            <a:ext cx="1827675" cy="6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BLOCK DIAGRAM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31791" r="27950" b="27589"/>
          <a:stretch/>
        </p:blipFill>
        <p:spPr>
          <a:xfrm>
            <a:off x="1043608" y="1844824"/>
            <a:ext cx="7128792" cy="46085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4168" y="4005064"/>
            <a:ext cx="1224136" cy="64633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dirty="0" smtClean="0"/>
              <a:t>Serial </a:t>
            </a:r>
          </a:p>
          <a:p>
            <a:r>
              <a:rPr lang="en-IN" dirty="0" smtClean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4193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0"/>
            <a:ext cx="8260672" cy="1039427"/>
          </a:xfrm>
        </p:spPr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672878"/>
              </p:ext>
            </p:extLst>
          </p:nvPr>
        </p:nvGraphicFramePr>
        <p:xfrm>
          <a:off x="107504" y="953345"/>
          <a:ext cx="8928992" cy="590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53"/>
                <a:gridCol w="7980239"/>
              </a:tblGrid>
              <a:tr h="848633">
                <a:tc>
                  <a:txBody>
                    <a:bodyPr/>
                    <a:lstStyle/>
                    <a:p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https://www.google.com/url?q=https%3A%2F%2Fwww.geeksforgeeks.org%2Fintroduction-to-internet-of-things-iot-set-1%2F&amp;sa=D&amp;sntz=1&amp;usg=AFQjCNGsZEe2MVCdy-G8BpMEWwfbZvVNwg</a:t>
                      </a:r>
                      <a:endParaRPr lang="en-IN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8947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https://www.google.com/url?q=https%3A%2F%2Fwww.linkedin.com%2Fpulse%2F20-real-world-problems-solved-iot-c-thomas-tom-smith-iii&amp;sa=D&amp;sntz=1&amp;usg=AFQjCNGI9d3-Jx_5c545-QNkD1w66AWALg</a:t>
                      </a:r>
                      <a:endParaRPr lang="en-IN" sz="1200" dirty="0"/>
                    </a:p>
                  </a:txBody>
                  <a:tcPr/>
                </a:tc>
              </a:tr>
              <a:tr h="848633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https://www.google.com/url?q=https%3A%2F%2Fwww.edureka.co%2Fblog%2Fiot-applications%2F&amp;sa=D&amp;sntz=1&amp;usg=AFQjCNHAbcFe4eDCZ-Ce_Rl6DakoSDVfpw</a:t>
                      </a:r>
                      <a:endParaRPr lang="en-IN" sz="1200" dirty="0"/>
                    </a:p>
                  </a:txBody>
                  <a:tcPr/>
                </a:tc>
              </a:tr>
              <a:tr h="474487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https://circuitdigest.com/microcontroller-projects/arduino-color-sorter-machine-using-tcs3200-color-sensor</a:t>
                      </a:r>
                      <a:endParaRPr lang="en-IN" sz="1200" dirty="0"/>
                    </a:p>
                  </a:txBody>
                  <a:tcPr/>
                </a:tc>
              </a:tr>
              <a:tr h="456955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https://howtomechatronics.com/projects/arduino-color-sorter-project/</a:t>
                      </a:r>
                      <a:endParaRPr lang="en-IN" sz="1200" dirty="0"/>
                    </a:p>
                  </a:txBody>
                  <a:tcPr/>
                </a:tc>
              </a:tr>
              <a:tr h="379590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https://www.youtube.com/watch?v=g3i51hdfLaw</a:t>
                      </a:r>
                      <a:endParaRPr lang="en-IN" sz="1200" dirty="0"/>
                    </a:p>
                  </a:txBody>
                  <a:tcPr/>
                </a:tc>
              </a:tr>
              <a:tr h="456955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https://nevonprojects.com/iot-color-based-product-sorting-machine-project/</a:t>
                      </a:r>
                      <a:endParaRPr lang="en-IN" sz="1200" dirty="0"/>
                    </a:p>
                  </a:txBody>
                  <a:tcPr/>
                </a:tc>
              </a:tr>
              <a:tr h="456955"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https://www.playembedded.org/blog/an-object-counter-using-an-ir-sensor-and-arduino/</a:t>
                      </a:r>
                      <a:endParaRPr lang="en-IN" sz="1200" dirty="0"/>
                    </a:p>
                  </a:txBody>
                  <a:tcPr/>
                </a:tc>
              </a:tr>
              <a:tr h="379590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http://surajpassion.in/ir-obstacle-sensor-with-arduino/</a:t>
                      </a:r>
                      <a:endParaRPr lang="en-IN" sz="1200" dirty="0"/>
                    </a:p>
                  </a:txBody>
                  <a:tcPr/>
                </a:tc>
              </a:tr>
              <a:tr h="456955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https://www.mepits.com/project/274/embedded-projects/arduino-based-color-sorting-machine</a:t>
                      </a:r>
                      <a:endParaRPr lang="en-IN" sz="1200" dirty="0"/>
                    </a:p>
                  </a:txBody>
                  <a:tcPr/>
                </a:tc>
              </a:tr>
              <a:tr h="456955"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https://randomnerdtutorials.com/arduino-color-sensor-tcs230-tcs3200/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7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2204865"/>
            <a:ext cx="7696200" cy="2290936"/>
          </a:xfrm>
        </p:spPr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096" y="4495801"/>
            <a:ext cx="8280920" cy="138147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dirty="0" smtClean="0"/>
              <a:t>PRATYUSH DANDEKAR- XIEIT171809</a:t>
            </a:r>
          </a:p>
          <a:p>
            <a:r>
              <a:rPr lang="en-IN" dirty="0"/>
              <a:t>SHARLENE MARTIN- XIEIT171829</a:t>
            </a:r>
          </a:p>
          <a:p>
            <a:r>
              <a:rPr lang="en-IN" dirty="0"/>
              <a:t>FRANKLIN MATHIAS- XIEIT171830</a:t>
            </a:r>
          </a:p>
        </p:txBody>
      </p:sp>
    </p:spTree>
    <p:extLst>
      <p:ext uri="{BB962C8B-B14F-4D97-AF65-F5344CB8AC3E}">
        <p14:creationId xmlns:p14="http://schemas.microsoft.com/office/powerpoint/2010/main" val="34682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IOT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02832" cy="43735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IOT?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of Things refers to the ever-growing network of physical objects that feature an IP address for internet connectivity, and the communication that occurs between these objects and other Internet-enabled devices and systems.</a:t>
            </a:r>
            <a:endParaRPr lang="en-US" sz="2400" u="sng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Image result for iot  3d image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056" y="1844824"/>
            <a:ext cx="3783894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5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Autofit/>
          </a:bodyPr>
          <a:lstStyle/>
          <a:p>
            <a:pPr marL="114300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Main Components Used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Low-power embedded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big data</a:t>
            </a:r>
          </a:p>
          <a:p>
            <a:pPr marL="114300" indent="0">
              <a:buClrTx/>
              <a:buNone/>
            </a:pPr>
            <a:endParaRPr 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</a:t>
            </a: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§"/>
            </a:pP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 - connection</a:t>
            </a:r>
          </a:p>
          <a:p>
            <a:pPr marL="114300" indent="0">
              <a:buClrTx/>
              <a:buNone/>
            </a:pPr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pic>
        <p:nvPicPr>
          <p:cNvPr id="1026" name="Picture 2" descr="C:\Users\frank_3l4lu6r\Desktop\MM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61501"/>
            <a:ext cx="3312368" cy="18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ank_3l4lu6r\Desktop\N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4648200" y="2065607"/>
            <a:ext cx="374441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725144"/>
            <a:ext cx="3312368" cy="1882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576" y="4725144"/>
            <a:ext cx="3450233" cy="18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072" y="2204864"/>
            <a:ext cx="8229600" cy="4373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Caters to the need to sorting products according to color.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provide systematic color sorting technique.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the number of items produced.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ombination of sensors in one machine.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reduce usage of multiple, bulky machines.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60672" cy="1039427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COLOR SORTING MACHINE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581128"/>
            <a:ext cx="2808312" cy="184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70" y="4581126"/>
            <a:ext cx="2808312" cy="1848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4581126"/>
            <a:ext cx="2808312" cy="18482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215" y="1582397"/>
            <a:ext cx="546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43000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OBJECTIVES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indent="-342900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To sort products according to their color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72816"/>
            <a:ext cx="4038600" cy="4896544"/>
          </a:xfrm>
        </p:spPr>
        <p:txBody>
          <a:bodyPr/>
          <a:lstStyle/>
          <a:p>
            <a:pPr indent="-342900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To implement color sorting as well as counting of the products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0" name="Picture 6" descr="C:\Users\frank_3l4lu6r\Desktop\ee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7" y="2996952"/>
            <a:ext cx="404063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12809" r="9537" b="13414"/>
          <a:stretch/>
        </p:blipFill>
        <p:spPr>
          <a:xfrm>
            <a:off x="4648199" y="3429000"/>
            <a:ext cx="4038599" cy="2851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0" y="4869160"/>
            <a:ext cx="404213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6432" y="1719071"/>
            <a:ext cx="4361896" cy="440740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To maintain organized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segregation of products and simplify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manufacturing processes.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To keep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track of products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in bulk producing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industries.</a:t>
            </a:r>
          </a:p>
          <a:p>
            <a:endParaRPr lang="en-IN" dirty="0"/>
          </a:p>
        </p:txBody>
      </p:sp>
      <p:pic>
        <p:nvPicPr>
          <p:cNvPr id="5" name="Picture 2" descr="C:\Users\frank_3l4lu6r\Desktop\AA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3976464"/>
            <a:ext cx="40122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1664" y="356585"/>
            <a:ext cx="8229600" cy="1143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OBJECTIVES</a:t>
            </a:r>
            <a:endParaRPr lang="en-US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3976464"/>
            <a:ext cx="390492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31" y="404664"/>
            <a:ext cx="8260672" cy="1039427"/>
          </a:xfrm>
        </p:spPr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FEATURES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r="7399"/>
          <a:stretch/>
        </p:blipFill>
        <p:spPr>
          <a:xfrm>
            <a:off x="5076056" y="1700808"/>
            <a:ext cx="3816424" cy="4968552"/>
          </a:xfrm>
        </p:spPr>
      </p:pic>
      <p:sp>
        <p:nvSpPr>
          <p:cNvPr id="5" name="Right Arrow 4"/>
          <p:cNvSpPr/>
          <p:nvPr/>
        </p:nvSpPr>
        <p:spPr>
          <a:xfrm>
            <a:off x="4355975" y="2695859"/>
            <a:ext cx="1827262" cy="4174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5639" y="4708919"/>
            <a:ext cx="1507934" cy="404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355975" y="3639250"/>
            <a:ext cx="1633711" cy="3951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69259" y="6034550"/>
            <a:ext cx="1098222" cy="34677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18" y="2391407"/>
            <a:ext cx="43248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Simplifying the task such as recognizing or differentiating colors.</a:t>
            </a:r>
          </a:p>
          <a:p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17" y="3260345"/>
            <a:ext cx="44914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Tx/>
              <a:buFont typeface="Wingdings" pitchFamily="2" charset="2"/>
              <a:buChar char="§"/>
            </a:pPr>
            <a:endParaRPr lang="en-US" b="1" dirty="0">
              <a:latin typeface="Times New Roman" panose="02020603050405020304" pitchFamily="18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Using servo motors, the implementation becomes easy.</a:t>
            </a:r>
          </a:p>
          <a:p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81" y="4597656"/>
            <a:ext cx="41715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Provides a smooth conveyer for the objects.</a:t>
            </a:r>
          </a:p>
          <a:p>
            <a:endParaRPr lang="en-IN" dirty="0">
              <a:latin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17" y="5582541"/>
            <a:ext cx="41582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Large amount of objects of different colors can be sorted quickly.</a:t>
            </a:r>
          </a:p>
          <a:p>
            <a:endParaRPr lang="en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3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167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RICE INDUSTRY    </a:t>
            </a:r>
            <a:r>
              <a:rPr lang="en-US" sz="2000" b="1" dirty="0" smtClean="0">
                <a:solidFill>
                  <a:schemeClr val="tx1"/>
                </a:solidFill>
              </a:rPr>
              <a:t>         GRAIN INDUSTRY      FRUIT/VEGETABLE                      						         INDUSTRY</a:t>
            </a: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4100" name="Picture 4" descr="C:\Users\frank_3l4lu6r\Desktop\gg.jf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219540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95" y="1626604"/>
            <a:ext cx="2195409" cy="1730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23" y="1631522"/>
            <a:ext cx="2195409" cy="1725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023" y="4136629"/>
            <a:ext cx="2195409" cy="173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4832" y="5862623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</a:rPr>
              <a:t>DIAMOND/MINING INDUSTRY</a:t>
            </a:r>
            <a:endParaRPr lang="en-IN" sz="2000" b="1" dirty="0"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18" y="4136629"/>
            <a:ext cx="2253441" cy="1730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28" y="5952415"/>
            <a:ext cx="2721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</a:rPr>
              <a:t>PLASTIC FLAKE SORTING MACHINE</a:t>
            </a:r>
            <a:endParaRPr lang="en-IN" sz="2000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295" y="4136629"/>
            <a:ext cx="2195409" cy="1730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61085" y="588644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</a:rPr>
              <a:t>PLASTIC FLAKES</a:t>
            </a:r>
            <a:endParaRPr lang="en-IN" sz="2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SCOPE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>
                <a:solidFill>
                  <a:schemeClr val="tx1"/>
                </a:solidFill>
              </a:rPr>
              <a:t>Sort objects quickly according to colour.</a:t>
            </a:r>
          </a:p>
          <a:p>
            <a:pPr lvl="0"/>
            <a:r>
              <a:rPr lang="en-IN" b="1" dirty="0" smtClean="0">
                <a:solidFill>
                  <a:schemeClr val="tx1"/>
                </a:solidFill>
              </a:rPr>
              <a:t>It </a:t>
            </a:r>
            <a:r>
              <a:rPr lang="en-IN" b="1" dirty="0">
                <a:solidFill>
                  <a:schemeClr val="tx1"/>
                </a:solidFill>
              </a:rPr>
              <a:t>reduces labour cost</a:t>
            </a:r>
            <a:r>
              <a:rPr lang="en-IN" b="1" dirty="0" smtClean="0">
                <a:solidFill>
                  <a:schemeClr val="tx1"/>
                </a:solidFill>
              </a:rPr>
              <a:t>.</a:t>
            </a:r>
          </a:p>
          <a:p>
            <a:pPr lvl="0"/>
            <a:r>
              <a:rPr lang="en-IN" b="1" dirty="0" smtClean="0">
                <a:solidFill>
                  <a:schemeClr val="tx1"/>
                </a:solidFill>
              </a:rPr>
              <a:t>It reduces manual work.</a:t>
            </a:r>
          </a:p>
          <a:p>
            <a:pPr lvl="0"/>
            <a:r>
              <a:rPr lang="en-IN" b="1" dirty="0" smtClean="0">
                <a:solidFill>
                  <a:schemeClr val="tx1"/>
                </a:solidFill>
              </a:rPr>
              <a:t>It reduces time consumption</a:t>
            </a:r>
            <a:endParaRPr lang="en-IN" b="1" dirty="0">
              <a:solidFill>
                <a:schemeClr val="tx1"/>
              </a:solidFill>
            </a:endParaRPr>
          </a:p>
          <a:p>
            <a:pPr lvl="0"/>
            <a:r>
              <a:rPr lang="en-IN" b="1" dirty="0">
                <a:solidFill>
                  <a:schemeClr val="tx1"/>
                </a:solidFill>
              </a:rPr>
              <a:t>By using IR sensor it can count the number of objects.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769</TotalTime>
  <Words>345</Words>
  <Application>Microsoft Office PowerPoint</Application>
  <PresentationFormat>On-screen Show (4:3)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 Antiqua</vt:lpstr>
      <vt:lpstr>Century Gothic</vt:lpstr>
      <vt:lpstr>Times New Roman</vt:lpstr>
      <vt:lpstr>Wingdings</vt:lpstr>
      <vt:lpstr>Apothecary</vt:lpstr>
      <vt:lpstr>IOT MINI PROJECT</vt:lpstr>
      <vt:lpstr>INTRODUCTION TO IOT</vt:lpstr>
      <vt:lpstr>Four Main Components Used In IOT</vt:lpstr>
      <vt:lpstr>COLOR SORTING MACHINE</vt:lpstr>
      <vt:lpstr>AIMS AND OBJECTIVES</vt:lpstr>
      <vt:lpstr>PowerPoint Presentation</vt:lpstr>
      <vt:lpstr>FEATURES</vt:lpstr>
      <vt:lpstr>APPLICATIONS</vt:lpstr>
      <vt:lpstr>SCOPE</vt:lpstr>
      <vt:lpstr>HARDWARE</vt:lpstr>
      <vt:lpstr>BLOCK DIAGRAM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frank_3l4lu6r</dc:creator>
  <cp:lastModifiedBy>Jillian</cp:lastModifiedBy>
  <cp:revision>57</cp:revision>
  <dcterms:created xsi:type="dcterms:W3CDTF">2019-09-18T06:26:12Z</dcterms:created>
  <dcterms:modified xsi:type="dcterms:W3CDTF">2019-09-24T03:29:03Z</dcterms:modified>
</cp:coreProperties>
</file>